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67" r:id="rId3"/>
    <p:sldId id="257" r:id="rId4"/>
    <p:sldId id="268" r:id="rId5"/>
    <p:sldId id="260" r:id="rId6"/>
    <p:sldId id="261" r:id="rId7"/>
    <p:sldId id="262" r:id="rId8"/>
    <p:sldId id="263" r:id="rId9"/>
    <p:sldId id="264" r:id="rId10"/>
    <p:sldId id="265" r:id="rId11"/>
    <p:sldId id="266" r:id="rId12"/>
    <p:sldId id="269" r:id="rId13"/>
    <p:sldId id="270" r:id="rId14"/>
    <p:sldId id="271" r:id="rId15"/>
    <p:sldId id="272" r:id="rId16"/>
  </p:sldIdLst>
  <p:sldSz cx="24384000" cy="13716000"/>
  <p:notesSz cx="6858000" cy="9144000"/>
  <p:defaultTex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0F6E"/>
    <a:srgbClr val="0E0F6E"/>
    <a:srgbClr val="CA2026"/>
    <a:srgbClr val="CB2126"/>
    <a:srgbClr val="0F106D"/>
    <a:srgbClr val="C81A1F"/>
    <a:srgbClr val="0E0F6F"/>
    <a:srgbClr val="000060"/>
    <a:srgbClr val="090A6B"/>
    <a:srgbClr val="0B0A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A3ABB0-5042-4F42-BEF5-D30EB3BB4518}" v="322" dt="2024-10-15T11:47:14.7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29" d="100"/>
          <a:sy n="29" d="100"/>
        </p:scale>
        <p:origin x="992"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0A8E33-5D2D-46B0-9D81-22F3486EF524}" type="datetimeFigureOut">
              <a:rPr lang="en-US" smtClean="0"/>
              <a:t>10/15/2024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783EF8-7E23-4133-AF55-377BF7864924}" type="slidenum">
              <a:rPr lang="en-US" smtClean="0"/>
              <a:t>‹#›</a:t>
            </a:fld>
            <a:endParaRPr lang="en-US"/>
          </a:p>
        </p:txBody>
      </p:sp>
    </p:spTree>
    <p:extLst>
      <p:ext uri="{BB962C8B-B14F-4D97-AF65-F5344CB8AC3E}">
        <p14:creationId xmlns:p14="http://schemas.microsoft.com/office/powerpoint/2010/main" val="3390658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EAA5A29-F556-FC0C-300A-D368EEDFA5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
        <p:nvSpPr>
          <p:cNvPr id="2" name="Title 1">
            <a:extLst>
              <a:ext uri="{FF2B5EF4-FFF2-40B4-BE49-F238E27FC236}">
                <a16:creationId xmlns:a16="http://schemas.microsoft.com/office/drawing/2014/main" id="{F8BE23AE-41FD-B1B3-A7F9-91F3AC5581AB}"/>
              </a:ext>
            </a:extLst>
          </p:cNvPr>
          <p:cNvSpPr>
            <a:spLocks noGrp="1"/>
          </p:cNvSpPr>
          <p:nvPr>
            <p:ph type="ctrTitle"/>
          </p:nvPr>
        </p:nvSpPr>
        <p:spPr>
          <a:xfrm>
            <a:off x="1447800" y="4258828"/>
            <a:ext cx="10501744" cy="2608409"/>
          </a:xfrm>
        </p:spPr>
        <p:txBody>
          <a:bodyPr anchor="b">
            <a:normAutofit/>
          </a:bodyPr>
          <a:lstStyle>
            <a:lvl1pPr algn="l">
              <a:defRPr sz="7200" b="1" baseline="0">
                <a:solidFill>
                  <a:srgbClr val="070768"/>
                </a:solidFill>
                <a:latin typeface="Aeonik TRIAL"/>
              </a:defRPr>
            </a:lvl1pPr>
          </a:lstStyle>
          <a:p>
            <a:endParaRPr lang="en-US" dirty="0"/>
          </a:p>
        </p:txBody>
      </p:sp>
      <p:sp>
        <p:nvSpPr>
          <p:cNvPr id="3" name="Subtitle 2">
            <a:extLst>
              <a:ext uri="{FF2B5EF4-FFF2-40B4-BE49-F238E27FC236}">
                <a16:creationId xmlns:a16="http://schemas.microsoft.com/office/drawing/2014/main" id="{25E37824-5779-24FD-BC28-BD5E9D958ACC}"/>
              </a:ext>
            </a:extLst>
          </p:cNvPr>
          <p:cNvSpPr>
            <a:spLocks noGrp="1"/>
          </p:cNvSpPr>
          <p:nvPr>
            <p:ph type="subTitle" idx="1"/>
          </p:nvPr>
        </p:nvSpPr>
        <p:spPr>
          <a:xfrm>
            <a:off x="1447799" y="7161069"/>
            <a:ext cx="10501745" cy="3311524"/>
          </a:xfrm>
        </p:spPr>
        <p:txBody>
          <a:bodyPr>
            <a:normAutofit/>
          </a:bodyPr>
          <a:lstStyle>
            <a:lvl1pPr marL="0" indent="0" algn="ctr">
              <a:buNone/>
              <a:defRPr sz="5400" b="1">
                <a:solidFill>
                  <a:srgbClr val="CA2126"/>
                </a:solidFill>
                <a:latin typeface="Aeonik TRIA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Click to edit Master subtitle style</a:t>
            </a:r>
          </a:p>
        </p:txBody>
      </p:sp>
      <p:sp>
        <p:nvSpPr>
          <p:cNvPr id="4" name="Date Placeholder 3">
            <a:extLst>
              <a:ext uri="{FF2B5EF4-FFF2-40B4-BE49-F238E27FC236}">
                <a16:creationId xmlns:a16="http://schemas.microsoft.com/office/drawing/2014/main" id="{A824D322-ADB2-00F4-5C59-D528BF5513A9}"/>
              </a:ext>
            </a:extLst>
          </p:cNvPr>
          <p:cNvSpPr>
            <a:spLocks noGrp="1"/>
          </p:cNvSpPr>
          <p:nvPr>
            <p:ph type="dt" sz="half" idx="10"/>
          </p:nvPr>
        </p:nvSpPr>
        <p:spPr/>
        <p:txBody>
          <a:bodyPr/>
          <a:lstStyle/>
          <a:p>
            <a:fld id="{0CF2E993-2C4A-4698-8E15-B21B6DF93C38}" type="datetimeFigureOut">
              <a:rPr lang="en-US" smtClean="0"/>
              <a:t>10/15/2024</a:t>
            </a:fld>
            <a:endParaRPr lang="en-US"/>
          </a:p>
        </p:txBody>
      </p:sp>
      <p:sp>
        <p:nvSpPr>
          <p:cNvPr id="5" name="Footer Placeholder 4">
            <a:extLst>
              <a:ext uri="{FF2B5EF4-FFF2-40B4-BE49-F238E27FC236}">
                <a16:creationId xmlns:a16="http://schemas.microsoft.com/office/drawing/2014/main" id="{F1A5E3E5-D1C8-5888-2243-22649A202C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A7E4A2-B8EF-5A55-7ABC-4FA9B2BEA455}"/>
              </a:ext>
            </a:extLst>
          </p:cNvPr>
          <p:cNvSpPr>
            <a:spLocks noGrp="1"/>
          </p:cNvSpPr>
          <p:nvPr>
            <p:ph type="sldNum" sz="quarter" idx="12"/>
          </p:nvPr>
        </p:nvSpPr>
        <p:spPr/>
        <p:txBody>
          <a:bodyPr/>
          <a:lstStyle/>
          <a:p>
            <a:fld id="{4CC21155-9495-41D6-9070-34FA0CC99A76}" type="slidenum">
              <a:rPr lang="en-US" smtClean="0"/>
              <a:t>‹#›</a:t>
            </a:fld>
            <a:endParaRPr lang="en-US"/>
          </a:p>
        </p:txBody>
      </p:sp>
    </p:spTree>
    <p:extLst>
      <p:ext uri="{BB962C8B-B14F-4D97-AF65-F5344CB8AC3E}">
        <p14:creationId xmlns:p14="http://schemas.microsoft.com/office/powerpoint/2010/main" val="1421296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A2B25-8F5A-BC15-07B2-CD0F078653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A737253-3489-C940-80B4-FE3FDF16A0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83B60B-7E8D-8C62-FA33-7D0F132683FE}"/>
              </a:ext>
            </a:extLst>
          </p:cNvPr>
          <p:cNvSpPr>
            <a:spLocks noGrp="1"/>
          </p:cNvSpPr>
          <p:nvPr>
            <p:ph type="dt" sz="half" idx="10"/>
          </p:nvPr>
        </p:nvSpPr>
        <p:spPr/>
        <p:txBody>
          <a:bodyPr/>
          <a:lstStyle/>
          <a:p>
            <a:fld id="{0CF2E993-2C4A-4698-8E15-B21B6DF93C38}" type="datetimeFigureOut">
              <a:rPr lang="en-US" smtClean="0"/>
              <a:t>10/15/2024</a:t>
            </a:fld>
            <a:endParaRPr lang="en-US"/>
          </a:p>
        </p:txBody>
      </p:sp>
      <p:sp>
        <p:nvSpPr>
          <p:cNvPr id="5" name="Footer Placeholder 4">
            <a:extLst>
              <a:ext uri="{FF2B5EF4-FFF2-40B4-BE49-F238E27FC236}">
                <a16:creationId xmlns:a16="http://schemas.microsoft.com/office/drawing/2014/main" id="{20AF87F9-8A20-6B2F-6472-D5B56E8688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F69A28-F9D9-9B1A-287E-8735B8A25FCE}"/>
              </a:ext>
            </a:extLst>
          </p:cNvPr>
          <p:cNvSpPr>
            <a:spLocks noGrp="1"/>
          </p:cNvSpPr>
          <p:nvPr>
            <p:ph type="sldNum" sz="quarter" idx="12"/>
          </p:nvPr>
        </p:nvSpPr>
        <p:spPr/>
        <p:txBody>
          <a:bodyPr/>
          <a:lstStyle/>
          <a:p>
            <a:fld id="{4CC21155-9495-41D6-9070-34FA0CC99A76}" type="slidenum">
              <a:rPr lang="en-US" smtClean="0"/>
              <a:t>‹#›</a:t>
            </a:fld>
            <a:endParaRPr lang="en-US"/>
          </a:p>
        </p:txBody>
      </p:sp>
    </p:spTree>
    <p:extLst>
      <p:ext uri="{BB962C8B-B14F-4D97-AF65-F5344CB8AC3E}">
        <p14:creationId xmlns:p14="http://schemas.microsoft.com/office/powerpoint/2010/main" val="3071806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B15B94-1B1C-4AEA-C2FD-58BBAEEF775D}"/>
              </a:ext>
            </a:extLst>
          </p:cNvPr>
          <p:cNvSpPr>
            <a:spLocks noGrp="1"/>
          </p:cNvSpPr>
          <p:nvPr>
            <p:ph type="title" orient="vert"/>
          </p:nvPr>
        </p:nvSpPr>
        <p:spPr>
          <a:xfrm>
            <a:off x="17449800" y="730250"/>
            <a:ext cx="5257800" cy="1162367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26A39D-70F4-BC34-96AE-1A990C6011DD}"/>
              </a:ext>
            </a:extLst>
          </p:cNvPr>
          <p:cNvSpPr>
            <a:spLocks noGrp="1"/>
          </p:cNvSpPr>
          <p:nvPr>
            <p:ph type="body" orient="vert" idx="1"/>
          </p:nvPr>
        </p:nvSpPr>
        <p:spPr>
          <a:xfrm>
            <a:off x="1676400" y="730250"/>
            <a:ext cx="15468600"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3ED9E8-5536-3E57-5BB2-F4109DF782AC}"/>
              </a:ext>
            </a:extLst>
          </p:cNvPr>
          <p:cNvSpPr>
            <a:spLocks noGrp="1"/>
          </p:cNvSpPr>
          <p:nvPr>
            <p:ph type="dt" sz="half" idx="10"/>
          </p:nvPr>
        </p:nvSpPr>
        <p:spPr/>
        <p:txBody>
          <a:bodyPr/>
          <a:lstStyle/>
          <a:p>
            <a:fld id="{0CF2E993-2C4A-4698-8E15-B21B6DF93C38}" type="datetimeFigureOut">
              <a:rPr lang="en-US" smtClean="0"/>
              <a:t>10/15/2024</a:t>
            </a:fld>
            <a:endParaRPr lang="en-US"/>
          </a:p>
        </p:txBody>
      </p:sp>
      <p:sp>
        <p:nvSpPr>
          <p:cNvPr id="5" name="Footer Placeholder 4">
            <a:extLst>
              <a:ext uri="{FF2B5EF4-FFF2-40B4-BE49-F238E27FC236}">
                <a16:creationId xmlns:a16="http://schemas.microsoft.com/office/drawing/2014/main" id="{CCA3E8C3-19B0-0634-DC67-B9C5384A63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605982-5592-B06F-A116-6ED61CCCC411}"/>
              </a:ext>
            </a:extLst>
          </p:cNvPr>
          <p:cNvSpPr>
            <a:spLocks noGrp="1"/>
          </p:cNvSpPr>
          <p:nvPr>
            <p:ph type="sldNum" sz="quarter" idx="12"/>
          </p:nvPr>
        </p:nvSpPr>
        <p:spPr/>
        <p:txBody>
          <a:bodyPr/>
          <a:lstStyle/>
          <a:p>
            <a:fld id="{4CC21155-9495-41D6-9070-34FA0CC99A76}" type="slidenum">
              <a:rPr lang="en-US" smtClean="0"/>
              <a:t>‹#›</a:t>
            </a:fld>
            <a:endParaRPr lang="en-US"/>
          </a:p>
        </p:txBody>
      </p:sp>
    </p:spTree>
    <p:extLst>
      <p:ext uri="{BB962C8B-B14F-4D97-AF65-F5344CB8AC3E}">
        <p14:creationId xmlns:p14="http://schemas.microsoft.com/office/powerpoint/2010/main" val="1585365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EC220-CF74-9B65-F204-79871B7E5D41}"/>
              </a:ext>
            </a:extLst>
          </p:cNvPr>
          <p:cNvSpPr>
            <a:spLocks noGrp="1"/>
          </p:cNvSpPr>
          <p:nvPr>
            <p:ph type="title"/>
          </p:nvPr>
        </p:nvSpPr>
        <p:spPr>
          <a:xfrm>
            <a:off x="1676400" y="2064759"/>
            <a:ext cx="21031200" cy="1407104"/>
          </a:xfrm>
        </p:spPr>
        <p:txBody>
          <a:bodyPr>
            <a:normAutofit/>
          </a:bodyPr>
          <a:lstStyle>
            <a:lvl1pPr>
              <a:defRPr sz="6600" b="1">
                <a:solidFill>
                  <a:srgbClr val="11126E"/>
                </a:solidFill>
                <a:latin typeface="Aeonik TRIAL"/>
              </a:defRPr>
            </a:lvl1pPr>
          </a:lstStyle>
          <a:p>
            <a:r>
              <a:rPr lang="en-US" dirty="0"/>
              <a:t>Click to edit Master title style</a:t>
            </a:r>
          </a:p>
        </p:txBody>
      </p:sp>
      <p:sp>
        <p:nvSpPr>
          <p:cNvPr id="3" name="Content Placeholder 2">
            <a:extLst>
              <a:ext uri="{FF2B5EF4-FFF2-40B4-BE49-F238E27FC236}">
                <a16:creationId xmlns:a16="http://schemas.microsoft.com/office/drawing/2014/main" id="{CB8B6626-4569-184A-640E-DC8CFC8520EF}"/>
              </a:ext>
            </a:extLst>
          </p:cNvPr>
          <p:cNvSpPr>
            <a:spLocks noGrp="1"/>
          </p:cNvSpPr>
          <p:nvPr>
            <p:ph idx="1"/>
          </p:nvPr>
        </p:nvSpPr>
        <p:spPr/>
        <p:txBody>
          <a:bodyPr/>
          <a:lstStyle>
            <a:lvl1pPr>
              <a:defRPr sz="4800">
                <a:latin typeface="Aeonik TRIAL" panose="020B0503030300000000"/>
              </a:defRPr>
            </a:lvl1pPr>
            <a:lvl2pPr>
              <a:defRPr lang="en-US" sz="4400" kern="1200" dirty="0">
                <a:solidFill>
                  <a:schemeClr val="tx1"/>
                </a:solidFill>
                <a:latin typeface="Aeonik TRIAL" panose="020B0503030300000000"/>
                <a:ea typeface="+mn-ea"/>
                <a:cs typeface="+mn-cs"/>
              </a:defRPr>
            </a:lvl2pPr>
            <a:lvl3pPr>
              <a:defRPr lang="en-US" sz="4000" kern="1200" dirty="0">
                <a:solidFill>
                  <a:schemeClr val="tx1"/>
                </a:solidFill>
                <a:latin typeface="Aeonik TRIAL" panose="020B0503030300000000"/>
                <a:ea typeface="+mn-ea"/>
                <a:cs typeface="+mn-cs"/>
              </a:defRPr>
            </a:lvl3pPr>
            <a:lvl4pPr>
              <a:defRPr lang="en-US" sz="3600" kern="1200" dirty="0">
                <a:solidFill>
                  <a:schemeClr val="tx1"/>
                </a:solidFill>
                <a:latin typeface="Aeonik TRIAL" panose="020B0503030300000000"/>
                <a:ea typeface="+mn-ea"/>
                <a:cs typeface="+mn-cs"/>
              </a:defRPr>
            </a:lvl4pPr>
            <a:lvl5pPr>
              <a:defRPr lang="en-US" sz="3600" kern="1200" dirty="0">
                <a:solidFill>
                  <a:schemeClr val="tx1"/>
                </a:solidFill>
                <a:latin typeface="Aeonik TRIAL" panose="020B050303030000000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A41EC37-F756-FB56-2445-A96D86A0F6DD}"/>
              </a:ext>
            </a:extLst>
          </p:cNvPr>
          <p:cNvSpPr>
            <a:spLocks noGrp="1"/>
          </p:cNvSpPr>
          <p:nvPr>
            <p:ph type="dt" sz="half" idx="10"/>
          </p:nvPr>
        </p:nvSpPr>
        <p:spPr/>
        <p:txBody>
          <a:bodyPr/>
          <a:lstStyle/>
          <a:p>
            <a:fld id="{0CF2E993-2C4A-4698-8E15-B21B6DF93C38}" type="datetimeFigureOut">
              <a:rPr lang="en-US" smtClean="0"/>
              <a:t>10/15/2024</a:t>
            </a:fld>
            <a:endParaRPr lang="en-US"/>
          </a:p>
        </p:txBody>
      </p:sp>
      <p:sp>
        <p:nvSpPr>
          <p:cNvPr id="5" name="Footer Placeholder 4">
            <a:extLst>
              <a:ext uri="{FF2B5EF4-FFF2-40B4-BE49-F238E27FC236}">
                <a16:creationId xmlns:a16="http://schemas.microsoft.com/office/drawing/2014/main" id="{6C467979-D066-F571-908D-06AFE7DC4D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B491CC-BF20-2743-8D0B-2A64EA2EDA42}"/>
              </a:ext>
            </a:extLst>
          </p:cNvPr>
          <p:cNvSpPr>
            <a:spLocks noGrp="1"/>
          </p:cNvSpPr>
          <p:nvPr>
            <p:ph type="sldNum" sz="quarter" idx="12"/>
          </p:nvPr>
        </p:nvSpPr>
        <p:spPr/>
        <p:txBody>
          <a:bodyPr/>
          <a:lstStyle/>
          <a:p>
            <a:fld id="{4CC21155-9495-41D6-9070-34FA0CC99A76}" type="slidenum">
              <a:rPr lang="en-US" smtClean="0"/>
              <a:t>‹#›</a:t>
            </a:fld>
            <a:endParaRPr lang="en-US"/>
          </a:p>
        </p:txBody>
      </p:sp>
    </p:spTree>
    <p:extLst>
      <p:ext uri="{BB962C8B-B14F-4D97-AF65-F5344CB8AC3E}">
        <p14:creationId xmlns:p14="http://schemas.microsoft.com/office/powerpoint/2010/main" val="1378710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D1540-6586-8720-94C3-22309BFC80BF}"/>
              </a:ext>
            </a:extLst>
          </p:cNvPr>
          <p:cNvSpPr>
            <a:spLocks noGrp="1"/>
          </p:cNvSpPr>
          <p:nvPr>
            <p:ph type="title"/>
          </p:nvPr>
        </p:nvSpPr>
        <p:spPr>
          <a:xfrm>
            <a:off x="1663700" y="3419477"/>
            <a:ext cx="21031200" cy="5705474"/>
          </a:xfrm>
        </p:spPr>
        <p:txBody>
          <a:bodyPr anchor="b">
            <a:normAutofit/>
          </a:bodyPr>
          <a:lstStyle>
            <a:lvl1pPr algn="ctr">
              <a:defRPr sz="8800" b="1">
                <a:solidFill>
                  <a:srgbClr val="000061"/>
                </a:solidFill>
                <a:latin typeface="Aeonik TRIAL"/>
              </a:defRPr>
            </a:lvl1pPr>
          </a:lstStyle>
          <a:p>
            <a:r>
              <a:rPr lang="en-US" dirty="0"/>
              <a:t>Click to edit Master title style</a:t>
            </a:r>
          </a:p>
        </p:txBody>
      </p:sp>
      <p:sp>
        <p:nvSpPr>
          <p:cNvPr id="3" name="Text Placeholder 2">
            <a:extLst>
              <a:ext uri="{FF2B5EF4-FFF2-40B4-BE49-F238E27FC236}">
                <a16:creationId xmlns:a16="http://schemas.microsoft.com/office/drawing/2014/main" id="{50F61368-B384-56BD-4A2B-BB5843BF128C}"/>
              </a:ext>
            </a:extLst>
          </p:cNvPr>
          <p:cNvSpPr>
            <a:spLocks noGrp="1"/>
          </p:cNvSpPr>
          <p:nvPr>
            <p:ph type="body" idx="1"/>
          </p:nvPr>
        </p:nvSpPr>
        <p:spPr>
          <a:xfrm>
            <a:off x="1663700" y="9178927"/>
            <a:ext cx="21031200" cy="3000374"/>
          </a:xfrm>
        </p:spPr>
        <p:txBody>
          <a:bodyPr>
            <a:normAutofit/>
          </a:bodyPr>
          <a:lstStyle>
            <a:lvl1pPr marL="0" indent="0" algn="ctr">
              <a:buNone/>
              <a:defRPr sz="6000" b="0">
                <a:solidFill>
                  <a:srgbClr val="C91D23"/>
                </a:solidFill>
                <a:latin typeface="Aeonik TRIA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34B54A73-D325-D1A9-C120-92F3B59A9D73}"/>
              </a:ext>
            </a:extLst>
          </p:cNvPr>
          <p:cNvSpPr>
            <a:spLocks noGrp="1"/>
          </p:cNvSpPr>
          <p:nvPr>
            <p:ph type="dt" sz="half" idx="10"/>
          </p:nvPr>
        </p:nvSpPr>
        <p:spPr/>
        <p:txBody>
          <a:bodyPr/>
          <a:lstStyle/>
          <a:p>
            <a:fld id="{0CF2E993-2C4A-4698-8E15-B21B6DF93C38}" type="datetimeFigureOut">
              <a:rPr lang="en-US" smtClean="0"/>
              <a:t>10/15/2024</a:t>
            </a:fld>
            <a:endParaRPr lang="en-US"/>
          </a:p>
        </p:txBody>
      </p:sp>
      <p:sp>
        <p:nvSpPr>
          <p:cNvPr id="5" name="Footer Placeholder 4">
            <a:extLst>
              <a:ext uri="{FF2B5EF4-FFF2-40B4-BE49-F238E27FC236}">
                <a16:creationId xmlns:a16="http://schemas.microsoft.com/office/drawing/2014/main" id="{89F76192-82B0-1461-7883-B314A72D21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606F63-A5B4-219E-8D9B-FE4F8998325B}"/>
              </a:ext>
            </a:extLst>
          </p:cNvPr>
          <p:cNvSpPr>
            <a:spLocks noGrp="1"/>
          </p:cNvSpPr>
          <p:nvPr>
            <p:ph type="sldNum" sz="quarter" idx="12"/>
          </p:nvPr>
        </p:nvSpPr>
        <p:spPr/>
        <p:txBody>
          <a:bodyPr/>
          <a:lstStyle/>
          <a:p>
            <a:fld id="{4CC21155-9495-41D6-9070-34FA0CC99A76}" type="slidenum">
              <a:rPr lang="en-US" smtClean="0"/>
              <a:t>‹#›</a:t>
            </a:fld>
            <a:endParaRPr lang="en-US"/>
          </a:p>
        </p:txBody>
      </p:sp>
    </p:spTree>
    <p:extLst>
      <p:ext uri="{BB962C8B-B14F-4D97-AF65-F5344CB8AC3E}">
        <p14:creationId xmlns:p14="http://schemas.microsoft.com/office/powerpoint/2010/main" val="2310194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703E5-317D-93B4-DD3D-825B6987E6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10EA6F-7AE0-7D21-E4AE-61515BF7E2CB}"/>
              </a:ext>
            </a:extLst>
          </p:cNvPr>
          <p:cNvSpPr>
            <a:spLocks noGrp="1"/>
          </p:cNvSpPr>
          <p:nvPr>
            <p:ph sz="half" idx="1"/>
          </p:nvPr>
        </p:nvSpPr>
        <p:spPr>
          <a:xfrm>
            <a:off x="1676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2254AD-57E3-3BEA-5299-416170F3AE73}"/>
              </a:ext>
            </a:extLst>
          </p:cNvPr>
          <p:cNvSpPr>
            <a:spLocks noGrp="1"/>
          </p:cNvSpPr>
          <p:nvPr>
            <p:ph sz="half" idx="2"/>
          </p:nvPr>
        </p:nvSpPr>
        <p:spPr>
          <a:xfrm>
            <a:off x="12344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BC0E1B-A55F-F2CF-EDF9-53303E3A3839}"/>
              </a:ext>
            </a:extLst>
          </p:cNvPr>
          <p:cNvSpPr>
            <a:spLocks noGrp="1"/>
          </p:cNvSpPr>
          <p:nvPr>
            <p:ph type="dt" sz="half" idx="10"/>
          </p:nvPr>
        </p:nvSpPr>
        <p:spPr/>
        <p:txBody>
          <a:bodyPr/>
          <a:lstStyle/>
          <a:p>
            <a:fld id="{0CF2E993-2C4A-4698-8E15-B21B6DF93C38}" type="datetimeFigureOut">
              <a:rPr lang="en-US" smtClean="0"/>
              <a:t>10/15/2024</a:t>
            </a:fld>
            <a:endParaRPr lang="en-US"/>
          </a:p>
        </p:txBody>
      </p:sp>
      <p:sp>
        <p:nvSpPr>
          <p:cNvPr id="6" name="Footer Placeholder 5">
            <a:extLst>
              <a:ext uri="{FF2B5EF4-FFF2-40B4-BE49-F238E27FC236}">
                <a16:creationId xmlns:a16="http://schemas.microsoft.com/office/drawing/2014/main" id="{D2666D75-62CD-9EF9-5CA8-CDB0E1D101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3603E7-3BF4-618E-3F72-316487E3C5D8}"/>
              </a:ext>
            </a:extLst>
          </p:cNvPr>
          <p:cNvSpPr>
            <a:spLocks noGrp="1"/>
          </p:cNvSpPr>
          <p:nvPr>
            <p:ph type="sldNum" sz="quarter" idx="12"/>
          </p:nvPr>
        </p:nvSpPr>
        <p:spPr/>
        <p:txBody>
          <a:bodyPr/>
          <a:lstStyle/>
          <a:p>
            <a:fld id="{4CC21155-9495-41D6-9070-34FA0CC99A76}" type="slidenum">
              <a:rPr lang="en-US" smtClean="0"/>
              <a:t>‹#›</a:t>
            </a:fld>
            <a:endParaRPr lang="en-US"/>
          </a:p>
        </p:txBody>
      </p:sp>
    </p:spTree>
    <p:extLst>
      <p:ext uri="{BB962C8B-B14F-4D97-AF65-F5344CB8AC3E}">
        <p14:creationId xmlns:p14="http://schemas.microsoft.com/office/powerpoint/2010/main" val="2612522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79134-E380-F901-B275-5E8FEC70789B}"/>
              </a:ext>
            </a:extLst>
          </p:cNvPr>
          <p:cNvSpPr>
            <a:spLocks noGrp="1"/>
          </p:cNvSpPr>
          <p:nvPr>
            <p:ph type="title"/>
          </p:nvPr>
        </p:nvSpPr>
        <p:spPr>
          <a:xfrm>
            <a:off x="1679576" y="730251"/>
            <a:ext cx="21031200" cy="2651126"/>
          </a:xfrm>
        </p:spPr>
        <p:txBody>
          <a:bodyPr/>
          <a:lstStyle/>
          <a:p>
            <a:r>
              <a:rPr lang="en-US"/>
              <a:t>Click to edit Master title style</a:t>
            </a:r>
          </a:p>
        </p:txBody>
      </p:sp>
      <p:sp>
        <p:nvSpPr>
          <p:cNvPr id="3" name="Text Placeholder 2">
            <a:extLst>
              <a:ext uri="{FF2B5EF4-FFF2-40B4-BE49-F238E27FC236}">
                <a16:creationId xmlns:a16="http://schemas.microsoft.com/office/drawing/2014/main" id="{32229634-DDB4-9E75-2CD6-A683E4D003F7}"/>
              </a:ext>
            </a:extLst>
          </p:cNvPr>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a:extLst>
              <a:ext uri="{FF2B5EF4-FFF2-40B4-BE49-F238E27FC236}">
                <a16:creationId xmlns:a16="http://schemas.microsoft.com/office/drawing/2014/main" id="{43D9D3ED-A3CE-F40D-8672-BF3CB975C492}"/>
              </a:ext>
            </a:extLst>
          </p:cNvPr>
          <p:cNvSpPr>
            <a:spLocks noGrp="1"/>
          </p:cNvSpPr>
          <p:nvPr>
            <p:ph sz="half" idx="2"/>
          </p:nvPr>
        </p:nvSpPr>
        <p:spPr>
          <a:xfrm>
            <a:off x="1679577" y="5010150"/>
            <a:ext cx="10315574"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12E606-C5CF-6583-A43C-BEC7321A207F}"/>
              </a:ext>
            </a:extLst>
          </p:cNvPr>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a:extLst>
              <a:ext uri="{FF2B5EF4-FFF2-40B4-BE49-F238E27FC236}">
                <a16:creationId xmlns:a16="http://schemas.microsoft.com/office/drawing/2014/main" id="{B379D660-D77B-EAF4-E0CD-DB8B9A08DCD3}"/>
              </a:ext>
            </a:extLst>
          </p:cNvPr>
          <p:cNvSpPr>
            <a:spLocks noGrp="1"/>
          </p:cNvSpPr>
          <p:nvPr>
            <p:ph sz="quarter" idx="4"/>
          </p:nvPr>
        </p:nvSpPr>
        <p:spPr>
          <a:xfrm>
            <a:off x="12344400" y="5010150"/>
            <a:ext cx="1036637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B4A145A-5C60-EF84-463E-357407F48BF0}"/>
              </a:ext>
            </a:extLst>
          </p:cNvPr>
          <p:cNvSpPr>
            <a:spLocks noGrp="1"/>
          </p:cNvSpPr>
          <p:nvPr>
            <p:ph type="dt" sz="half" idx="10"/>
          </p:nvPr>
        </p:nvSpPr>
        <p:spPr/>
        <p:txBody>
          <a:bodyPr/>
          <a:lstStyle/>
          <a:p>
            <a:fld id="{0CF2E993-2C4A-4698-8E15-B21B6DF93C38}" type="datetimeFigureOut">
              <a:rPr lang="en-US" smtClean="0"/>
              <a:t>10/15/2024</a:t>
            </a:fld>
            <a:endParaRPr lang="en-US"/>
          </a:p>
        </p:txBody>
      </p:sp>
      <p:sp>
        <p:nvSpPr>
          <p:cNvPr id="8" name="Footer Placeholder 7">
            <a:extLst>
              <a:ext uri="{FF2B5EF4-FFF2-40B4-BE49-F238E27FC236}">
                <a16:creationId xmlns:a16="http://schemas.microsoft.com/office/drawing/2014/main" id="{7F18F117-3F75-2DEE-450B-EAE9EAE0FD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69E82C4-E8C1-EBC1-183E-25047F3A3BBD}"/>
              </a:ext>
            </a:extLst>
          </p:cNvPr>
          <p:cNvSpPr>
            <a:spLocks noGrp="1"/>
          </p:cNvSpPr>
          <p:nvPr>
            <p:ph type="sldNum" sz="quarter" idx="12"/>
          </p:nvPr>
        </p:nvSpPr>
        <p:spPr/>
        <p:txBody>
          <a:bodyPr/>
          <a:lstStyle/>
          <a:p>
            <a:fld id="{4CC21155-9495-41D6-9070-34FA0CC99A76}" type="slidenum">
              <a:rPr lang="en-US" smtClean="0"/>
              <a:t>‹#›</a:t>
            </a:fld>
            <a:endParaRPr lang="en-US"/>
          </a:p>
        </p:txBody>
      </p:sp>
    </p:spTree>
    <p:extLst>
      <p:ext uri="{BB962C8B-B14F-4D97-AF65-F5344CB8AC3E}">
        <p14:creationId xmlns:p14="http://schemas.microsoft.com/office/powerpoint/2010/main" val="3873778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7F14A-BD1D-2B9C-AB5F-5594ED0D33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514D2D-1DAD-28DC-4154-F5FEADCA8E18}"/>
              </a:ext>
            </a:extLst>
          </p:cNvPr>
          <p:cNvSpPr>
            <a:spLocks noGrp="1"/>
          </p:cNvSpPr>
          <p:nvPr>
            <p:ph type="dt" sz="half" idx="10"/>
          </p:nvPr>
        </p:nvSpPr>
        <p:spPr/>
        <p:txBody>
          <a:bodyPr/>
          <a:lstStyle/>
          <a:p>
            <a:fld id="{0CF2E993-2C4A-4698-8E15-B21B6DF93C38}" type="datetimeFigureOut">
              <a:rPr lang="en-US" smtClean="0"/>
              <a:t>10/15/2024</a:t>
            </a:fld>
            <a:endParaRPr lang="en-US"/>
          </a:p>
        </p:txBody>
      </p:sp>
      <p:sp>
        <p:nvSpPr>
          <p:cNvPr id="4" name="Footer Placeholder 3">
            <a:extLst>
              <a:ext uri="{FF2B5EF4-FFF2-40B4-BE49-F238E27FC236}">
                <a16:creationId xmlns:a16="http://schemas.microsoft.com/office/drawing/2014/main" id="{E25DD453-7425-CBD5-58BF-6DFE86DD92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2AEFADE-8128-9B19-C7B8-7D6D2A357C43}"/>
              </a:ext>
            </a:extLst>
          </p:cNvPr>
          <p:cNvSpPr>
            <a:spLocks noGrp="1"/>
          </p:cNvSpPr>
          <p:nvPr>
            <p:ph type="sldNum" sz="quarter" idx="12"/>
          </p:nvPr>
        </p:nvSpPr>
        <p:spPr/>
        <p:txBody>
          <a:bodyPr/>
          <a:lstStyle/>
          <a:p>
            <a:fld id="{4CC21155-9495-41D6-9070-34FA0CC99A76}" type="slidenum">
              <a:rPr lang="en-US" smtClean="0"/>
              <a:t>‹#›</a:t>
            </a:fld>
            <a:endParaRPr lang="en-US"/>
          </a:p>
        </p:txBody>
      </p:sp>
    </p:spTree>
    <p:extLst>
      <p:ext uri="{BB962C8B-B14F-4D97-AF65-F5344CB8AC3E}">
        <p14:creationId xmlns:p14="http://schemas.microsoft.com/office/powerpoint/2010/main" val="2067333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88F960-D29C-EA01-5DD6-C2878AC219FD}"/>
              </a:ext>
            </a:extLst>
          </p:cNvPr>
          <p:cNvSpPr>
            <a:spLocks noGrp="1"/>
          </p:cNvSpPr>
          <p:nvPr>
            <p:ph type="dt" sz="half" idx="10"/>
          </p:nvPr>
        </p:nvSpPr>
        <p:spPr/>
        <p:txBody>
          <a:bodyPr/>
          <a:lstStyle/>
          <a:p>
            <a:fld id="{0CF2E993-2C4A-4698-8E15-B21B6DF93C38}" type="datetimeFigureOut">
              <a:rPr lang="en-US" smtClean="0"/>
              <a:t>10/15/2024</a:t>
            </a:fld>
            <a:endParaRPr lang="en-US"/>
          </a:p>
        </p:txBody>
      </p:sp>
      <p:sp>
        <p:nvSpPr>
          <p:cNvPr id="3" name="Footer Placeholder 2">
            <a:extLst>
              <a:ext uri="{FF2B5EF4-FFF2-40B4-BE49-F238E27FC236}">
                <a16:creationId xmlns:a16="http://schemas.microsoft.com/office/drawing/2014/main" id="{D8CC79DA-ABDD-F281-1D16-E5C975232E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202EFD1-9D8B-C130-0A8F-10FFE0EEC2C0}"/>
              </a:ext>
            </a:extLst>
          </p:cNvPr>
          <p:cNvSpPr>
            <a:spLocks noGrp="1"/>
          </p:cNvSpPr>
          <p:nvPr>
            <p:ph type="sldNum" sz="quarter" idx="12"/>
          </p:nvPr>
        </p:nvSpPr>
        <p:spPr/>
        <p:txBody>
          <a:bodyPr/>
          <a:lstStyle/>
          <a:p>
            <a:fld id="{4CC21155-9495-41D6-9070-34FA0CC99A76}" type="slidenum">
              <a:rPr lang="en-US" smtClean="0"/>
              <a:t>‹#›</a:t>
            </a:fld>
            <a:endParaRPr lang="en-US"/>
          </a:p>
        </p:txBody>
      </p:sp>
    </p:spTree>
    <p:extLst>
      <p:ext uri="{BB962C8B-B14F-4D97-AF65-F5344CB8AC3E}">
        <p14:creationId xmlns:p14="http://schemas.microsoft.com/office/powerpoint/2010/main" val="3901822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323C5-5AAD-6617-0A2C-0DD417554E80}"/>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Content Placeholder 2">
            <a:extLst>
              <a:ext uri="{FF2B5EF4-FFF2-40B4-BE49-F238E27FC236}">
                <a16:creationId xmlns:a16="http://schemas.microsoft.com/office/drawing/2014/main" id="{32A7375E-B9DB-CED0-B2BA-10FBA2D7A5EA}"/>
              </a:ext>
            </a:extLst>
          </p:cNvPr>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A8F3E6-5BE4-1502-90B3-6C59543C2EB2}"/>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617D7B1D-2030-1D89-9AFC-0DC62E0B88E2}"/>
              </a:ext>
            </a:extLst>
          </p:cNvPr>
          <p:cNvSpPr>
            <a:spLocks noGrp="1"/>
          </p:cNvSpPr>
          <p:nvPr>
            <p:ph type="dt" sz="half" idx="10"/>
          </p:nvPr>
        </p:nvSpPr>
        <p:spPr/>
        <p:txBody>
          <a:bodyPr/>
          <a:lstStyle/>
          <a:p>
            <a:fld id="{0CF2E993-2C4A-4698-8E15-B21B6DF93C38}" type="datetimeFigureOut">
              <a:rPr lang="en-US" smtClean="0"/>
              <a:t>10/15/2024</a:t>
            </a:fld>
            <a:endParaRPr lang="en-US"/>
          </a:p>
        </p:txBody>
      </p:sp>
      <p:sp>
        <p:nvSpPr>
          <p:cNvPr id="6" name="Footer Placeholder 5">
            <a:extLst>
              <a:ext uri="{FF2B5EF4-FFF2-40B4-BE49-F238E27FC236}">
                <a16:creationId xmlns:a16="http://schemas.microsoft.com/office/drawing/2014/main" id="{408CB0AF-7DCB-DCE5-8D80-1A3F539268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23D87B-EC84-090C-78BA-2F92E612D96A}"/>
              </a:ext>
            </a:extLst>
          </p:cNvPr>
          <p:cNvSpPr>
            <a:spLocks noGrp="1"/>
          </p:cNvSpPr>
          <p:nvPr>
            <p:ph type="sldNum" sz="quarter" idx="12"/>
          </p:nvPr>
        </p:nvSpPr>
        <p:spPr/>
        <p:txBody>
          <a:bodyPr/>
          <a:lstStyle/>
          <a:p>
            <a:fld id="{4CC21155-9495-41D6-9070-34FA0CC99A76}" type="slidenum">
              <a:rPr lang="en-US" smtClean="0"/>
              <a:t>‹#›</a:t>
            </a:fld>
            <a:endParaRPr lang="en-US"/>
          </a:p>
        </p:txBody>
      </p:sp>
    </p:spTree>
    <p:extLst>
      <p:ext uri="{BB962C8B-B14F-4D97-AF65-F5344CB8AC3E}">
        <p14:creationId xmlns:p14="http://schemas.microsoft.com/office/powerpoint/2010/main" val="173438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BB6CE-915A-49F1-14CC-0CA23E8C8864}"/>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Picture Placeholder 2">
            <a:extLst>
              <a:ext uri="{FF2B5EF4-FFF2-40B4-BE49-F238E27FC236}">
                <a16:creationId xmlns:a16="http://schemas.microsoft.com/office/drawing/2014/main" id="{5DDA5276-20A1-5B4B-A7A0-3DF239FCD254}"/>
              </a:ext>
            </a:extLst>
          </p:cNvPr>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a:extLst>
              <a:ext uri="{FF2B5EF4-FFF2-40B4-BE49-F238E27FC236}">
                <a16:creationId xmlns:a16="http://schemas.microsoft.com/office/drawing/2014/main" id="{199331C2-38C2-703D-CE13-4B3A57BE9D59}"/>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4875E719-9A23-1FAD-A9E9-FCC707BA4897}"/>
              </a:ext>
            </a:extLst>
          </p:cNvPr>
          <p:cNvSpPr>
            <a:spLocks noGrp="1"/>
          </p:cNvSpPr>
          <p:nvPr>
            <p:ph type="dt" sz="half" idx="10"/>
          </p:nvPr>
        </p:nvSpPr>
        <p:spPr/>
        <p:txBody>
          <a:bodyPr/>
          <a:lstStyle/>
          <a:p>
            <a:fld id="{0CF2E993-2C4A-4698-8E15-B21B6DF93C38}" type="datetimeFigureOut">
              <a:rPr lang="en-US" smtClean="0"/>
              <a:t>10/15/2024</a:t>
            </a:fld>
            <a:endParaRPr lang="en-US"/>
          </a:p>
        </p:txBody>
      </p:sp>
      <p:sp>
        <p:nvSpPr>
          <p:cNvPr id="6" name="Footer Placeholder 5">
            <a:extLst>
              <a:ext uri="{FF2B5EF4-FFF2-40B4-BE49-F238E27FC236}">
                <a16:creationId xmlns:a16="http://schemas.microsoft.com/office/drawing/2014/main" id="{358537DD-B4EF-F521-57DF-ACE20E0F3F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BEB619-86EE-AE44-DBAC-F6DD99049CBD}"/>
              </a:ext>
            </a:extLst>
          </p:cNvPr>
          <p:cNvSpPr>
            <a:spLocks noGrp="1"/>
          </p:cNvSpPr>
          <p:nvPr>
            <p:ph type="sldNum" sz="quarter" idx="12"/>
          </p:nvPr>
        </p:nvSpPr>
        <p:spPr/>
        <p:txBody>
          <a:bodyPr/>
          <a:lstStyle/>
          <a:p>
            <a:fld id="{4CC21155-9495-41D6-9070-34FA0CC99A76}" type="slidenum">
              <a:rPr lang="en-US" smtClean="0"/>
              <a:t>‹#›</a:t>
            </a:fld>
            <a:endParaRPr lang="en-US"/>
          </a:p>
        </p:txBody>
      </p:sp>
    </p:spTree>
    <p:extLst>
      <p:ext uri="{BB962C8B-B14F-4D97-AF65-F5344CB8AC3E}">
        <p14:creationId xmlns:p14="http://schemas.microsoft.com/office/powerpoint/2010/main" val="2031867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E70A66F-AF0F-15FF-D99E-2BD98A531434}"/>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
        <p:nvSpPr>
          <p:cNvPr id="2" name="Title Placeholder 1">
            <a:extLst>
              <a:ext uri="{FF2B5EF4-FFF2-40B4-BE49-F238E27FC236}">
                <a16:creationId xmlns:a16="http://schemas.microsoft.com/office/drawing/2014/main" id="{970A68FC-3F89-8B9A-EAD7-DF5894C60654}"/>
              </a:ext>
            </a:extLst>
          </p:cNvPr>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1E9592-2056-BD79-A163-A5B0BCA9ECAC}"/>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46A6A4-332B-B09B-3D7A-FE110E4D71D7}"/>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0CF2E993-2C4A-4698-8E15-B21B6DF93C38}" type="datetimeFigureOut">
              <a:rPr lang="en-US" smtClean="0"/>
              <a:t>10/15/2024</a:t>
            </a:fld>
            <a:endParaRPr lang="en-US"/>
          </a:p>
        </p:txBody>
      </p:sp>
      <p:sp>
        <p:nvSpPr>
          <p:cNvPr id="5" name="Footer Placeholder 4">
            <a:extLst>
              <a:ext uri="{FF2B5EF4-FFF2-40B4-BE49-F238E27FC236}">
                <a16:creationId xmlns:a16="http://schemas.microsoft.com/office/drawing/2014/main" id="{29D423BC-B0BA-87FF-1CD6-7CF9FE17DAA1}"/>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04D6141-221C-3900-8BAC-8A785918D0CA}"/>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4CC21155-9495-41D6-9070-34FA0CC99A76}" type="slidenum">
              <a:rPr lang="en-US" smtClean="0"/>
              <a:t>‹#›</a:t>
            </a:fld>
            <a:endParaRPr lang="en-US"/>
          </a:p>
        </p:txBody>
      </p:sp>
    </p:spTree>
    <p:extLst>
      <p:ext uri="{BB962C8B-B14F-4D97-AF65-F5344CB8AC3E}">
        <p14:creationId xmlns:p14="http://schemas.microsoft.com/office/powerpoint/2010/main" val="22990943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41134" y="3679823"/>
            <a:ext cx="10501744" cy="3253178"/>
          </a:xfrm>
        </p:spPr>
        <p:txBody>
          <a:bodyPr/>
          <a:lstStyle/>
          <a:p>
            <a:r>
              <a:rPr lang="en-US" dirty="0"/>
              <a:t>Graduation Project Management System</a:t>
            </a:r>
          </a:p>
        </p:txBody>
      </p:sp>
      <p:sp>
        <p:nvSpPr>
          <p:cNvPr id="3" name="Subtitle 2"/>
          <p:cNvSpPr>
            <a:spLocks noGrp="1"/>
          </p:cNvSpPr>
          <p:nvPr>
            <p:ph type="subTitle" idx="1"/>
          </p:nvPr>
        </p:nvSpPr>
        <p:spPr>
          <a:xfrm>
            <a:off x="1679401" y="7585673"/>
            <a:ext cx="10501745" cy="3311524"/>
          </a:xfrm>
        </p:spPr>
        <p:txBody>
          <a:bodyPr vert="horz" lIns="91440" tIns="45720" rIns="91440" bIns="45720" rtlCol="0" anchor="t">
            <a:normAutofit/>
          </a:bodyPr>
          <a:lstStyle/>
          <a:p>
            <a:r>
              <a:rPr lang="en-US" sz="6000" dirty="0"/>
              <a:t>field training at Aiu</a:t>
            </a:r>
          </a:p>
          <a:p>
            <a:r>
              <a:rPr lang="en-US" sz="6000" dirty="0"/>
              <a:t>AIE493: Field Training 2 </a:t>
            </a:r>
          </a:p>
        </p:txBody>
      </p:sp>
    </p:spTree>
    <p:extLst>
      <p:ext uri="{BB962C8B-B14F-4D97-AF65-F5344CB8AC3E}">
        <p14:creationId xmlns:p14="http://schemas.microsoft.com/office/powerpoint/2010/main" val="1960219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600200" y="2982686"/>
            <a:ext cx="6667498" cy="6998206"/>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39E156-C035-8746-6277-918E7EB5E471}"/>
              </a:ext>
            </a:extLst>
          </p:cNvPr>
          <p:cNvSpPr>
            <a:spLocks noGrp="1"/>
          </p:cNvSpPr>
          <p:nvPr>
            <p:ph type="title"/>
          </p:nvPr>
        </p:nvSpPr>
        <p:spPr>
          <a:xfrm>
            <a:off x="2057400" y="3934532"/>
            <a:ext cx="5257800" cy="5094514"/>
          </a:xfrm>
          <a:noFill/>
        </p:spPr>
        <p:txBody>
          <a:bodyPr vert="horz" lIns="91440" tIns="45720" rIns="91440" bIns="45720" rtlCol="0" anchor="ctr">
            <a:normAutofit/>
          </a:bodyPr>
          <a:lstStyle/>
          <a:p>
            <a:pPr algn="ctr" defTabSz="914400"/>
            <a:r>
              <a:rPr lang="en-US" sz="7200" kern="1200">
                <a:solidFill>
                  <a:srgbClr val="FFFFFF"/>
                </a:solidFill>
                <a:latin typeface="+mj-lt"/>
                <a:ea typeface="+mj-ea"/>
                <a:cs typeface="+mj-cs"/>
              </a:rPr>
              <a:t>Choose Project </a:t>
            </a:r>
          </a:p>
        </p:txBody>
      </p:sp>
      <p:pic>
        <p:nvPicPr>
          <p:cNvPr id="4" name="Content Placeholder 3" descr="A screenshot of a computer&#10;&#10;Description automatically generated">
            <a:extLst>
              <a:ext uri="{FF2B5EF4-FFF2-40B4-BE49-F238E27FC236}">
                <a16:creationId xmlns:a16="http://schemas.microsoft.com/office/drawing/2014/main" id="{1EBD1518-100F-D685-7C2F-3F4F38746EF7}"/>
              </a:ext>
            </a:extLst>
          </p:cNvPr>
          <p:cNvPicPr>
            <a:picLocks noGrp="1" noChangeAspect="1"/>
          </p:cNvPicPr>
          <p:nvPr>
            <p:ph idx="1"/>
          </p:nvPr>
        </p:nvPicPr>
        <p:blipFill>
          <a:blip r:embed="rId2"/>
          <a:stretch>
            <a:fillRect/>
          </a:stretch>
        </p:blipFill>
        <p:spPr>
          <a:xfrm>
            <a:off x="9554632" y="3041528"/>
            <a:ext cx="13561400" cy="7628286"/>
          </a:xfrm>
          <a:prstGeom prst="rect">
            <a:avLst/>
          </a:prstGeom>
        </p:spPr>
      </p:pic>
    </p:spTree>
    <p:extLst>
      <p:ext uri="{BB962C8B-B14F-4D97-AF65-F5344CB8AC3E}">
        <p14:creationId xmlns:p14="http://schemas.microsoft.com/office/powerpoint/2010/main" val="4246571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15176-2FC2-F665-1891-3C8A860E5F77}"/>
              </a:ext>
            </a:extLst>
          </p:cNvPr>
          <p:cNvSpPr>
            <a:spLocks noGrp="1"/>
          </p:cNvSpPr>
          <p:nvPr>
            <p:ph type="title"/>
          </p:nvPr>
        </p:nvSpPr>
        <p:spPr>
          <a:xfrm>
            <a:off x="1523998" y="2286972"/>
            <a:ext cx="8160776" cy="3632042"/>
          </a:xfrm>
        </p:spPr>
        <p:txBody>
          <a:bodyPr anchor="t">
            <a:normAutofit/>
          </a:bodyPr>
          <a:lstStyle/>
          <a:p>
            <a:r>
              <a:rPr lang="en-US" sz="6400"/>
              <a:t>Dash Board Add Project</a:t>
            </a:r>
          </a:p>
        </p:txBody>
      </p:sp>
      <p:cxnSp>
        <p:nvCxnSpPr>
          <p:cNvPr id="12" name="Straight Connector 11">
            <a:extLst>
              <a:ext uri="{FF2B5EF4-FFF2-40B4-BE49-F238E27FC236}">
                <a16:creationId xmlns:a16="http://schemas.microsoft.com/office/drawing/2014/main" id="{37C77032-C865-6057-7D7A-E2743CFA20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30280" y="1742292"/>
            <a:ext cx="1473878"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746EA6E3-28E8-BEE5-20B5-227F6493DE5B}"/>
              </a:ext>
            </a:extLst>
          </p:cNvPr>
          <p:cNvSpPr>
            <a:spLocks noGrp="1"/>
          </p:cNvSpPr>
          <p:nvPr>
            <p:ph idx="1"/>
          </p:nvPr>
        </p:nvSpPr>
        <p:spPr>
          <a:xfrm>
            <a:off x="10108613" y="3719"/>
            <a:ext cx="13587694" cy="5724278"/>
          </a:xfrm>
        </p:spPr>
        <p:txBody>
          <a:bodyPr vert="horz" lIns="91440" tIns="45720" rIns="91440" bIns="45720" rtlCol="0" anchor="t">
            <a:normAutofit/>
          </a:bodyPr>
          <a:lstStyle/>
          <a:p>
            <a:r>
              <a:rPr lang="en-US" sz="4000" b="1" dirty="0"/>
              <a:t>The Add Project section on the dashboard is a crucial part of project management, providing an intuitive interface for inputting essential project information. It is easily accessible and features a project creation form, where users can input project details such as title, description, start, end dates, status, and assignees. Users can also categorize projects by selecting tags, such as Development, Design, or Marketing. The section also allows users to upload files or documents during the creation process, ensuring smooth organization and efficient workflow management.</a:t>
            </a:r>
          </a:p>
        </p:txBody>
      </p:sp>
      <p:pic>
        <p:nvPicPr>
          <p:cNvPr id="4" name="Content Placeholder 3" descr="A screenshot of a computer&#10;&#10;Description automatically generated">
            <a:extLst>
              <a:ext uri="{FF2B5EF4-FFF2-40B4-BE49-F238E27FC236}">
                <a16:creationId xmlns:a16="http://schemas.microsoft.com/office/drawing/2014/main" id="{4DAF4EB7-7B43-E995-CA62-84BDA7F74BDE}"/>
              </a:ext>
            </a:extLst>
          </p:cNvPr>
          <p:cNvPicPr>
            <a:picLocks noChangeAspect="1"/>
          </p:cNvPicPr>
          <p:nvPr/>
        </p:nvPicPr>
        <p:blipFill>
          <a:blip r:embed="rId2"/>
          <a:srcRect/>
          <a:stretch/>
        </p:blipFill>
        <p:spPr>
          <a:xfrm>
            <a:off x="418173" y="5875297"/>
            <a:ext cx="12192000" cy="6858002"/>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C4972CF2-9AF3-A093-9A95-E76C7DF50BAB}"/>
              </a:ext>
            </a:extLst>
          </p:cNvPr>
          <p:cNvPicPr>
            <a:picLocks noChangeAspect="1"/>
          </p:cNvPicPr>
          <p:nvPr/>
        </p:nvPicPr>
        <p:blipFill>
          <a:blip r:embed="rId3"/>
          <a:srcRect/>
          <a:stretch/>
        </p:blipFill>
        <p:spPr>
          <a:xfrm>
            <a:off x="12463811" y="5875297"/>
            <a:ext cx="12192000" cy="6858002"/>
          </a:xfrm>
          <a:prstGeom prst="rect">
            <a:avLst/>
          </a:prstGeom>
        </p:spPr>
      </p:pic>
    </p:spTree>
    <p:extLst>
      <p:ext uri="{BB962C8B-B14F-4D97-AF65-F5344CB8AC3E}">
        <p14:creationId xmlns:p14="http://schemas.microsoft.com/office/powerpoint/2010/main" val="2229810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A9772-B44A-9319-F4B7-EE2F96DE5EAA}"/>
              </a:ext>
            </a:extLst>
          </p:cNvPr>
          <p:cNvSpPr>
            <a:spLocks noGrp="1"/>
          </p:cNvSpPr>
          <p:nvPr>
            <p:ph type="title"/>
          </p:nvPr>
        </p:nvSpPr>
        <p:spPr>
          <a:xfrm>
            <a:off x="1676400" y="2064759"/>
            <a:ext cx="11061700" cy="1364771"/>
          </a:xfrm>
        </p:spPr>
        <p:txBody>
          <a:bodyPr/>
          <a:lstStyle/>
          <a:p>
            <a:r>
              <a:rPr lang="en-US" dirty="0"/>
              <a:t>Add Project Screen shoots</a:t>
            </a:r>
          </a:p>
        </p:txBody>
      </p:sp>
      <p:pic>
        <p:nvPicPr>
          <p:cNvPr id="4" name="Content Placeholder 3" descr="A screenshot of a computer&#10;&#10;Description automatically generated">
            <a:extLst>
              <a:ext uri="{FF2B5EF4-FFF2-40B4-BE49-F238E27FC236}">
                <a16:creationId xmlns:a16="http://schemas.microsoft.com/office/drawing/2014/main" id="{6911AAF7-C5B2-C34A-FDA2-FA37D46B7DDE}"/>
              </a:ext>
            </a:extLst>
          </p:cNvPr>
          <p:cNvPicPr>
            <a:picLocks noGrp="1" noChangeAspect="1"/>
          </p:cNvPicPr>
          <p:nvPr>
            <p:ph idx="1"/>
          </p:nvPr>
        </p:nvPicPr>
        <p:blipFill>
          <a:blip r:embed="rId2"/>
          <a:stretch>
            <a:fillRect/>
          </a:stretch>
        </p:blipFill>
        <p:spPr>
          <a:xfrm>
            <a:off x="1435777" y="4031305"/>
            <a:ext cx="12187238" cy="6855321"/>
          </a:xfrm>
        </p:spPr>
      </p:pic>
      <p:sp>
        <p:nvSpPr>
          <p:cNvPr id="5" name="TextBox 4">
            <a:extLst>
              <a:ext uri="{FF2B5EF4-FFF2-40B4-BE49-F238E27FC236}">
                <a16:creationId xmlns:a16="http://schemas.microsoft.com/office/drawing/2014/main" id="{4650174B-855C-052F-323A-A7BDB7900CB1}"/>
              </a:ext>
            </a:extLst>
          </p:cNvPr>
          <p:cNvSpPr txBox="1"/>
          <p:nvPr/>
        </p:nvSpPr>
        <p:spPr>
          <a:xfrm>
            <a:off x="16475075" y="1514127"/>
            <a:ext cx="5600700"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600" b="1" dirty="0">
                <a:solidFill>
                  <a:srgbClr val="000000"/>
                </a:solidFill>
                <a:latin typeface="Calibri"/>
                <a:ea typeface="+mn-lt"/>
                <a:cs typeface="+mn-lt"/>
              </a:rPr>
              <a:t>Chat Pot</a:t>
            </a:r>
            <a:endParaRPr lang="en-US" sz="6600" b="1" dirty="0"/>
          </a:p>
        </p:txBody>
      </p:sp>
      <p:pic>
        <p:nvPicPr>
          <p:cNvPr id="6" name="Picture 5" descr="A screenshot of a computer&#10;&#10;Description automatically generated">
            <a:extLst>
              <a:ext uri="{FF2B5EF4-FFF2-40B4-BE49-F238E27FC236}">
                <a16:creationId xmlns:a16="http://schemas.microsoft.com/office/drawing/2014/main" id="{E208AB5E-EB23-4257-5DDE-8EF287A1AD6B}"/>
              </a:ext>
            </a:extLst>
          </p:cNvPr>
          <p:cNvPicPr>
            <a:picLocks noChangeAspect="1"/>
          </p:cNvPicPr>
          <p:nvPr/>
        </p:nvPicPr>
        <p:blipFill>
          <a:blip r:embed="rId3"/>
          <a:stretch>
            <a:fillRect/>
          </a:stretch>
        </p:blipFill>
        <p:spPr>
          <a:xfrm>
            <a:off x="13913411" y="4015778"/>
            <a:ext cx="10155238" cy="6812988"/>
          </a:xfrm>
          <a:prstGeom prst="rect">
            <a:avLst/>
          </a:prstGeom>
        </p:spPr>
      </p:pic>
    </p:spTree>
    <p:extLst>
      <p:ext uri="{BB962C8B-B14F-4D97-AF65-F5344CB8AC3E}">
        <p14:creationId xmlns:p14="http://schemas.microsoft.com/office/powerpoint/2010/main" val="3893636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600200" y="2982686"/>
            <a:ext cx="6667498" cy="6998206"/>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A1DB5A-9FDD-856D-7374-75FF59D1F339}"/>
              </a:ext>
            </a:extLst>
          </p:cNvPr>
          <p:cNvSpPr>
            <a:spLocks noGrp="1"/>
          </p:cNvSpPr>
          <p:nvPr>
            <p:ph type="title"/>
          </p:nvPr>
        </p:nvSpPr>
        <p:spPr>
          <a:xfrm>
            <a:off x="2057400" y="3934532"/>
            <a:ext cx="5257800" cy="5094514"/>
          </a:xfrm>
          <a:noFill/>
        </p:spPr>
        <p:txBody>
          <a:bodyPr vert="horz" lIns="91440" tIns="45720" rIns="91440" bIns="45720" rtlCol="0" anchor="ctr">
            <a:normAutofit/>
          </a:bodyPr>
          <a:lstStyle/>
          <a:p>
            <a:pPr algn="ctr" defTabSz="914400"/>
            <a:r>
              <a:rPr lang="en-US" sz="7200" kern="1200">
                <a:solidFill>
                  <a:srgbClr val="FFFFFF"/>
                </a:solidFill>
                <a:latin typeface="+mj-lt"/>
                <a:ea typeface="+mj-ea"/>
                <a:cs typeface="+mj-cs"/>
              </a:rPr>
              <a:t>Gantt chart for project</a:t>
            </a:r>
          </a:p>
        </p:txBody>
      </p:sp>
      <p:pic>
        <p:nvPicPr>
          <p:cNvPr id="4" name="Content Placeholder 3" descr="A graph with different colored rectangles&#10;&#10;Description automatically generated">
            <a:extLst>
              <a:ext uri="{FF2B5EF4-FFF2-40B4-BE49-F238E27FC236}">
                <a16:creationId xmlns:a16="http://schemas.microsoft.com/office/drawing/2014/main" id="{07894706-B4E4-8580-0105-AC7EF1FB07F2}"/>
              </a:ext>
            </a:extLst>
          </p:cNvPr>
          <p:cNvPicPr>
            <a:picLocks noGrp="1" noChangeAspect="1"/>
          </p:cNvPicPr>
          <p:nvPr>
            <p:ph idx="1"/>
          </p:nvPr>
        </p:nvPicPr>
        <p:blipFill>
          <a:blip r:embed="rId2"/>
          <a:stretch>
            <a:fillRect/>
          </a:stretch>
        </p:blipFill>
        <p:spPr>
          <a:xfrm>
            <a:off x="8935508" y="2431264"/>
            <a:ext cx="15323523" cy="8848813"/>
          </a:xfrm>
          <a:prstGeom prst="rect">
            <a:avLst/>
          </a:prstGeom>
        </p:spPr>
      </p:pic>
    </p:spTree>
    <p:extLst>
      <p:ext uri="{BB962C8B-B14F-4D97-AF65-F5344CB8AC3E}">
        <p14:creationId xmlns:p14="http://schemas.microsoft.com/office/powerpoint/2010/main" val="22034985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CB2C-33FB-A71A-109E-4D83A15FD9CD}"/>
              </a:ext>
            </a:extLst>
          </p:cNvPr>
          <p:cNvSpPr>
            <a:spLocks noGrp="1"/>
          </p:cNvSpPr>
          <p:nvPr>
            <p:ph type="title"/>
          </p:nvPr>
        </p:nvSpPr>
        <p:spPr>
          <a:xfrm>
            <a:off x="1676400" y="2482930"/>
            <a:ext cx="21031200" cy="1407104"/>
          </a:xfrm>
        </p:spPr>
        <p:txBody>
          <a:bodyPr/>
          <a:lstStyle/>
          <a:p>
            <a:r>
              <a:rPr lang="en-US" dirty="0"/>
              <a:t>Conclusion</a:t>
            </a:r>
          </a:p>
        </p:txBody>
      </p:sp>
      <p:sp>
        <p:nvSpPr>
          <p:cNvPr id="3" name="Content Placeholder 2">
            <a:extLst>
              <a:ext uri="{FF2B5EF4-FFF2-40B4-BE49-F238E27FC236}">
                <a16:creationId xmlns:a16="http://schemas.microsoft.com/office/drawing/2014/main" id="{1B4AA94E-88C3-C44B-493D-35604302A785}"/>
              </a:ext>
            </a:extLst>
          </p:cNvPr>
          <p:cNvSpPr>
            <a:spLocks noGrp="1"/>
          </p:cNvSpPr>
          <p:nvPr>
            <p:ph idx="1"/>
          </p:nvPr>
        </p:nvSpPr>
        <p:spPr>
          <a:xfrm>
            <a:off x="1676400" y="4921250"/>
            <a:ext cx="21031200" cy="7432676"/>
          </a:xfrm>
        </p:spPr>
        <p:txBody>
          <a:bodyPr vert="horz" lIns="91440" tIns="45720" rIns="91440" bIns="45720" rtlCol="0" anchor="t">
            <a:normAutofit/>
          </a:bodyPr>
          <a:lstStyle/>
          <a:p>
            <a:r>
              <a:rPr lang="en-US" b="1" dirty="0"/>
              <a:t>The Graduation Project Management System offers a comprehensive solution for managing and evaluating graduation projects in academic institutions. By leveraging PHP Laravel in the backend and HTML, CSS, and Angular in the frontend, the system aims to enhance the overall experience for students, coordinators, and other stakeholders involved in the graduation project process.</a:t>
            </a:r>
          </a:p>
        </p:txBody>
      </p:sp>
    </p:spTree>
    <p:extLst>
      <p:ext uri="{BB962C8B-B14F-4D97-AF65-F5344CB8AC3E}">
        <p14:creationId xmlns:p14="http://schemas.microsoft.com/office/powerpoint/2010/main" val="1523002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thank you card with flowers&#10;&#10;Description automatically generated">
            <a:extLst>
              <a:ext uri="{FF2B5EF4-FFF2-40B4-BE49-F238E27FC236}">
                <a16:creationId xmlns:a16="http://schemas.microsoft.com/office/drawing/2014/main" id="{1F8806DA-F270-8885-7204-2ADC272D8B96}"/>
              </a:ext>
            </a:extLst>
          </p:cNvPr>
          <p:cNvPicPr>
            <a:picLocks noGrp="1" noChangeAspect="1"/>
          </p:cNvPicPr>
          <p:nvPr>
            <p:ph idx="1"/>
          </p:nvPr>
        </p:nvPicPr>
        <p:blipFill>
          <a:blip r:embed="rId2"/>
          <a:stretch>
            <a:fillRect/>
          </a:stretch>
        </p:blipFill>
        <p:spPr>
          <a:xfrm>
            <a:off x="4353254" y="1827940"/>
            <a:ext cx="16514737" cy="10930468"/>
          </a:xfrm>
          <a:prstGeom prst="rect">
            <a:avLst/>
          </a:prstGeom>
        </p:spPr>
      </p:pic>
    </p:spTree>
    <p:extLst>
      <p:ext uri="{BB962C8B-B14F-4D97-AF65-F5344CB8AC3E}">
        <p14:creationId xmlns:p14="http://schemas.microsoft.com/office/powerpoint/2010/main" val="653601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C1AFD0-E5C3-2344-C409-B6BE2231595C}"/>
              </a:ext>
            </a:extLst>
          </p:cNvPr>
          <p:cNvSpPr>
            <a:spLocks noGrp="1"/>
          </p:cNvSpPr>
          <p:nvPr>
            <p:ph idx="1"/>
          </p:nvPr>
        </p:nvSpPr>
        <p:spPr>
          <a:xfrm>
            <a:off x="1753386" y="6506285"/>
            <a:ext cx="9195492" cy="5456331"/>
          </a:xfrm>
        </p:spPr>
        <p:txBody>
          <a:bodyPr vert="horz" lIns="91440" tIns="45720" rIns="91440" bIns="45720" rtlCol="0" anchor="t">
            <a:normAutofit/>
          </a:bodyPr>
          <a:lstStyle/>
          <a:p>
            <a:r>
              <a:rPr lang="en-US" sz="6600" b="1" dirty="0">
                <a:latin typeface="Calibri Light"/>
                <a:cs typeface="Calibri Light"/>
              </a:rPr>
              <a:t>Mohammed Attia </a:t>
            </a:r>
            <a:br>
              <a:rPr lang="en-US" sz="6600" b="1" dirty="0">
                <a:latin typeface="Calibri Light"/>
                <a:cs typeface="Calibri Light"/>
              </a:rPr>
            </a:br>
            <a:r>
              <a:rPr lang="en-US" sz="6600" b="1" dirty="0">
                <a:latin typeface="Calibri Light"/>
                <a:cs typeface="Calibri Light"/>
              </a:rPr>
              <a:t>20100211</a:t>
            </a:r>
            <a:endParaRPr lang="en-US" sz="6600" dirty="0">
              <a:latin typeface="Calibri Light"/>
              <a:cs typeface="Calibri Light"/>
            </a:endParaRPr>
          </a:p>
          <a:p>
            <a:endParaRPr lang="en-US" sz="4000"/>
          </a:p>
        </p:txBody>
      </p:sp>
      <p:pic>
        <p:nvPicPr>
          <p:cNvPr id="5" name="Picture 4" descr="A person smiling at the camera&#10;&#10;Description automatically generated">
            <a:extLst>
              <a:ext uri="{FF2B5EF4-FFF2-40B4-BE49-F238E27FC236}">
                <a16:creationId xmlns:a16="http://schemas.microsoft.com/office/drawing/2014/main" id="{D6DBE30C-0703-8812-ABA9-44219A509A72}"/>
              </a:ext>
            </a:extLst>
          </p:cNvPr>
          <p:cNvPicPr>
            <a:picLocks noChangeAspect="1"/>
          </p:cNvPicPr>
          <p:nvPr/>
        </p:nvPicPr>
        <p:blipFill>
          <a:blip r:embed="rId2"/>
          <a:srcRect r="1" b="18719"/>
          <a:stretch/>
        </p:blipFill>
        <p:spPr>
          <a:xfrm>
            <a:off x="13023282" y="1734128"/>
            <a:ext cx="8975563" cy="10097580"/>
          </a:xfrm>
          <a:prstGeom prst="rect">
            <a:avLst/>
          </a:prstGeom>
        </p:spPr>
      </p:pic>
      <p:grpSp>
        <p:nvGrpSpPr>
          <p:cNvPr id="17" name="Group 16">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050" y="13475436"/>
            <a:ext cx="24414400" cy="246726"/>
            <a:chOff x="-5025" y="6737718"/>
            <a:chExt cx="12207200" cy="123363"/>
          </a:xfrm>
        </p:grpSpPr>
        <p:sp>
          <p:nvSpPr>
            <p:cNvPr id="18" name="Rectangle 17">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25710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AGENDA</a:t>
            </a:r>
          </a:p>
        </p:txBody>
      </p:sp>
      <p:sp>
        <p:nvSpPr>
          <p:cNvPr id="3" name="Content Placeholder 2"/>
          <p:cNvSpPr>
            <a:spLocks noGrp="1"/>
          </p:cNvSpPr>
          <p:nvPr>
            <p:ph idx="1"/>
          </p:nvPr>
        </p:nvSpPr>
        <p:spPr/>
        <p:txBody>
          <a:bodyPr vert="horz" lIns="91440" tIns="45720" rIns="91440" bIns="45720" rtlCol="0" anchor="t">
            <a:normAutofit/>
          </a:bodyPr>
          <a:lstStyle/>
          <a:p>
            <a:r>
              <a:rPr lang="en-US" sz="5400" dirty="0">
                <a:solidFill>
                  <a:srgbClr val="000000"/>
                </a:solidFill>
                <a:cs typeface="Sabon Next LT"/>
              </a:rPr>
              <a:t>Introduction </a:t>
            </a:r>
            <a:endParaRPr lang="en-US" sz="5400" dirty="0">
              <a:solidFill>
                <a:srgbClr val="000000"/>
              </a:solidFill>
            </a:endParaRPr>
          </a:p>
          <a:p>
            <a:r>
              <a:rPr lang="en-US" sz="5400">
                <a:solidFill>
                  <a:srgbClr val="000000"/>
                </a:solidFill>
                <a:cs typeface="Sabon Next LT"/>
              </a:rPr>
              <a:t>Problem Statement</a:t>
            </a:r>
            <a:endParaRPr lang="en-US" sz="5400"/>
          </a:p>
          <a:p>
            <a:r>
              <a:rPr lang="en-US" sz="5400" dirty="0">
                <a:solidFill>
                  <a:srgbClr val="000000"/>
                </a:solidFill>
                <a:cs typeface="Sabon Next LT"/>
              </a:rPr>
              <a:t>Solution</a:t>
            </a:r>
            <a:endParaRPr lang="en-US" sz="5400" dirty="0"/>
          </a:p>
          <a:p>
            <a:r>
              <a:rPr lang="en-US" sz="5400" dirty="0">
                <a:solidFill>
                  <a:srgbClr val="000000"/>
                </a:solidFill>
                <a:cs typeface="Sabon Next LT"/>
              </a:rPr>
              <a:t>User manual</a:t>
            </a:r>
            <a:endParaRPr lang="en-US" sz="5400" dirty="0"/>
          </a:p>
          <a:p>
            <a:r>
              <a:rPr lang="en-US" sz="5400" dirty="0">
                <a:solidFill>
                  <a:srgbClr val="000000"/>
                </a:solidFill>
                <a:cs typeface="Sabon Next LT"/>
              </a:rPr>
              <a:t>Summary </a:t>
            </a:r>
            <a:endParaRPr lang="en-US" sz="5400" dirty="0"/>
          </a:p>
          <a:p>
            <a:endParaRPr lang="en-US" dirty="0"/>
          </a:p>
        </p:txBody>
      </p:sp>
    </p:spTree>
    <p:extLst>
      <p:ext uri="{BB962C8B-B14F-4D97-AF65-F5344CB8AC3E}">
        <p14:creationId xmlns:p14="http://schemas.microsoft.com/office/powerpoint/2010/main" val="3123666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CF1FD-3481-AFBF-D247-691DBF16FDF3}"/>
              </a:ext>
            </a:extLst>
          </p:cNvPr>
          <p:cNvSpPr>
            <a:spLocks noGrp="1"/>
          </p:cNvSpPr>
          <p:nvPr>
            <p:ph type="title"/>
          </p:nvPr>
        </p:nvSpPr>
        <p:spPr>
          <a:xfrm>
            <a:off x="6534080" y="446572"/>
            <a:ext cx="9195494" cy="3232406"/>
          </a:xfrm>
        </p:spPr>
        <p:txBody>
          <a:bodyPr anchor="b">
            <a:normAutofit/>
          </a:bodyPr>
          <a:lstStyle/>
          <a:p>
            <a:r>
              <a:rPr lang="en-US" sz="6400"/>
              <a:t>Why GPMS ?</a:t>
            </a:r>
          </a:p>
          <a:p>
            <a:endParaRPr lang="en-US" sz="6400"/>
          </a:p>
        </p:txBody>
      </p:sp>
      <p:sp>
        <p:nvSpPr>
          <p:cNvPr id="3" name="Content Placeholder 2">
            <a:extLst>
              <a:ext uri="{FF2B5EF4-FFF2-40B4-BE49-F238E27FC236}">
                <a16:creationId xmlns:a16="http://schemas.microsoft.com/office/drawing/2014/main" id="{CC464E26-5DFB-1BED-EFF6-244324188161}"/>
              </a:ext>
            </a:extLst>
          </p:cNvPr>
          <p:cNvSpPr>
            <a:spLocks noGrp="1"/>
          </p:cNvSpPr>
          <p:nvPr>
            <p:ph idx="1"/>
          </p:nvPr>
        </p:nvSpPr>
        <p:spPr>
          <a:xfrm>
            <a:off x="774451" y="2985616"/>
            <a:ext cx="11386240" cy="7586226"/>
          </a:xfrm>
        </p:spPr>
        <p:txBody>
          <a:bodyPr vert="horz" lIns="91440" tIns="45720" rIns="91440" bIns="45720" rtlCol="0" anchor="t">
            <a:noAutofit/>
          </a:bodyPr>
          <a:lstStyle/>
          <a:p>
            <a:r>
              <a:rPr lang="en-US" sz="4400" b="1" dirty="0">
                <a:latin typeface="Arial"/>
                <a:cs typeface="Arial"/>
              </a:rPr>
              <a:t>Alamein International University is seeking GPMS accreditation to enhance its educational quality. The Graduation Project Management System is a web-based platform that streamlines graduation project management and evaluation in academic institutions. It provides a centralized hub for students, coordinators, and past project information, helping the university manage academic programs and track progress towards GPMS standards.</a:t>
            </a:r>
            <a:endParaRPr lang="en-US" sz="4400" dirty="0">
              <a:latin typeface="Arial"/>
              <a:cs typeface="Arial"/>
            </a:endParaRPr>
          </a:p>
          <a:p>
            <a:endParaRPr lang="en-US" sz="3400"/>
          </a:p>
        </p:txBody>
      </p:sp>
      <p:pic>
        <p:nvPicPr>
          <p:cNvPr id="7" name="Graphic 6" descr="Education">
            <a:extLst>
              <a:ext uri="{FF2B5EF4-FFF2-40B4-BE49-F238E27FC236}">
                <a16:creationId xmlns:a16="http://schemas.microsoft.com/office/drawing/2014/main" id="{DDE708C3-F1BE-EA24-0588-2E2D7B8274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462274" y="1734128"/>
            <a:ext cx="10097580" cy="10097580"/>
          </a:xfrm>
          <a:prstGeom prst="rect">
            <a:avLst/>
          </a:prstGeom>
        </p:spPr>
      </p:pic>
      <p:grpSp>
        <p:nvGrpSpPr>
          <p:cNvPr id="10" name="Group 9">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050" y="13475436"/>
            <a:ext cx="24414400" cy="246726"/>
            <a:chOff x="-5025" y="6737718"/>
            <a:chExt cx="12207200" cy="123363"/>
          </a:xfrm>
        </p:grpSpPr>
        <p:sp>
          <p:nvSpPr>
            <p:cNvPr id="11" name="Rectangle 10">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5053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9FD00-BCF4-AE89-BFCE-937C1DE89C50}"/>
              </a:ext>
            </a:extLst>
          </p:cNvPr>
          <p:cNvSpPr>
            <a:spLocks noGrp="1"/>
          </p:cNvSpPr>
          <p:nvPr>
            <p:ph type="title"/>
          </p:nvPr>
        </p:nvSpPr>
        <p:spPr/>
        <p:txBody>
          <a:bodyPr>
            <a:normAutofit/>
          </a:bodyPr>
          <a:lstStyle/>
          <a:p>
            <a:r>
              <a:rPr lang="en-US" dirty="0"/>
              <a:t>What GPMS</a:t>
            </a:r>
          </a:p>
        </p:txBody>
      </p:sp>
      <p:sp>
        <p:nvSpPr>
          <p:cNvPr id="3" name="Content Placeholder 2">
            <a:extLst>
              <a:ext uri="{FF2B5EF4-FFF2-40B4-BE49-F238E27FC236}">
                <a16:creationId xmlns:a16="http://schemas.microsoft.com/office/drawing/2014/main" id="{9D868784-5935-84B8-0307-5724BB3892A0}"/>
              </a:ext>
            </a:extLst>
          </p:cNvPr>
          <p:cNvSpPr>
            <a:spLocks noGrp="1"/>
          </p:cNvSpPr>
          <p:nvPr>
            <p:ph idx="1"/>
          </p:nvPr>
        </p:nvSpPr>
        <p:spPr/>
        <p:txBody>
          <a:bodyPr vert="horz" lIns="91440" tIns="45720" rIns="91440" bIns="45720" rtlCol="0" anchor="t">
            <a:normAutofit fontScale="92500" lnSpcReduction="10000"/>
          </a:bodyPr>
          <a:lstStyle/>
          <a:p>
            <a:r>
              <a:rPr lang="en-US" dirty="0"/>
              <a:t>Academic institutions face challenges in managing and evaluating graduation projects due to inefficient, time-consuming, and error-prone paper-based submissions and manual evaluations. A modern, efficient solution is needed to streamline the process and improve stakeholder experience.</a:t>
            </a:r>
          </a:p>
          <a:p>
            <a:r>
              <a:rPr lang="en-US" b="1" dirty="0"/>
              <a:t>User Management</a:t>
            </a:r>
            <a:r>
              <a:rPr lang="en-US" dirty="0"/>
              <a:t>: The system allows users to register, log in, and manage their profiles, with roles assigned as either students or coordinators.</a:t>
            </a:r>
          </a:p>
          <a:p>
            <a:r>
              <a:rPr lang="en-US" b="1" dirty="0"/>
              <a:t>Project Upload</a:t>
            </a:r>
            <a:r>
              <a:rPr lang="en-US" dirty="0"/>
              <a:t>: Students can upload detailed information about their projects, including titles, descriptions, files, and media such as screenshots and videos.</a:t>
            </a:r>
          </a:p>
          <a:p>
            <a:r>
              <a:rPr lang="en-US" b="1" dirty="0"/>
              <a:t>Project Review</a:t>
            </a:r>
            <a:r>
              <a:rPr lang="en-US" dirty="0"/>
              <a:t>: Coordinators have the ability to review, evaluate, and provide feedback on the submitted projects. Based on specific criteria, they can approve or reject the projects.</a:t>
            </a:r>
          </a:p>
          <a:p>
            <a:r>
              <a:rPr lang="en-US" b="1" dirty="0"/>
              <a:t>Project Archive</a:t>
            </a:r>
            <a:r>
              <a:rPr lang="en-US" dirty="0"/>
              <a:t>: The system stores an archive of previous projects, allowing users to search through them by title, category, or rating.</a:t>
            </a:r>
          </a:p>
          <a:p>
            <a:endParaRPr lang="en-US" dirty="0"/>
          </a:p>
        </p:txBody>
      </p:sp>
    </p:spTree>
    <p:extLst>
      <p:ext uri="{BB962C8B-B14F-4D97-AF65-F5344CB8AC3E}">
        <p14:creationId xmlns:p14="http://schemas.microsoft.com/office/powerpoint/2010/main" val="848635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74FAF7-2045-4C26-FCAA-1FAEC153F0DC}"/>
              </a:ext>
            </a:extLst>
          </p:cNvPr>
          <p:cNvSpPr>
            <a:spLocks noGrp="1"/>
          </p:cNvSpPr>
          <p:nvPr>
            <p:ph idx="1"/>
          </p:nvPr>
        </p:nvSpPr>
        <p:spPr>
          <a:xfrm>
            <a:off x="1676400" y="2322635"/>
            <a:ext cx="21031200" cy="10031291"/>
          </a:xfrm>
        </p:spPr>
        <p:txBody>
          <a:bodyPr vert="horz" lIns="91440" tIns="45720" rIns="91440" bIns="45720" rtlCol="0" anchor="t">
            <a:normAutofit/>
          </a:bodyPr>
          <a:lstStyle/>
          <a:p>
            <a:r>
              <a:rPr lang="en-US" b="1" dirty="0"/>
              <a:t>Notifications</a:t>
            </a:r>
            <a:r>
              <a:rPr lang="en-US" dirty="0"/>
              <a:t>: GPMS provides automated notifications to keep users informed about project status updates, including successful uploads, approvals, or rejections.</a:t>
            </a:r>
          </a:p>
          <a:p>
            <a:r>
              <a:rPr lang="en-US" b="1" dirty="0"/>
              <a:t>Streamlining Project Submission</a:t>
            </a:r>
            <a:r>
              <a:rPr lang="en-US" dirty="0"/>
              <a:t>: Simplify the process of project submission for students, reducing administrative burden and ensuring timely and accurate submissions.</a:t>
            </a:r>
          </a:p>
          <a:p>
            <a:r>
              <a:rPr lang="en-US" b="1" dirty="0"/>
              <a:t>Efficient Evaluation Process</a:t>
            </a:r>
            <a:r>
              <a:rPr lang="en-US" dirty="0"/>
              <a:t>: Provide faculty members with tools to efficiently review and evaluate projects, streamline feedback processes, and ensure consistent and fair evaluations.</a:t>
            </a:r>
          </a:p>
          <a:p>
            <a:r>
              <a:rPr lang="en-US" b="1" dirty="0"/>
              <a:t>Facilitating Collaboration</a:t>
            </a:r>
            <a:r>
              <a:rPr lang="en-US" dirty="0"/>
              <a:t>: Foster collaboration and communication between students and faculty members, enabling seamless exchange of feedback, guidance, and support throughout the project lifecycle. </a:t>
            </a:r>
          </a:p>
          <a:p>
            <a:endParaRPr lang="en-US" dirty="0"/>
          </a:p>
        </p:txBody>
      </p:sp>
    </p:spTree>
    <p:extLst>
      <p:ext uri="{BB962C8B-B14F-4D97-AF65-F5344CB8AC3E}">
        <p14:creationId xmlns:p14="http://schemas.microsoft.com/office/powerpoint/2010/main" val="3478838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600200" y="2982686"/>
            <a:ext cx="6667498" cy="6998206"/>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EE2908-FFE3-87F1-AEC0-DE7702927F3B}"/>
              </a:ext>
            </a:extLst>
          </p:cNvPr>
          <p:cNvSpPr>
            <a:spLocks noGrp="1"/>
          </p:cNvSpPr>
          <p:nvPr>
            <p:ph type="title"/>
          </p:nvPr>
        </p:nvSpPr>
        <p:spPr>
          <a:xfrm>
            <a:off x="2057400" y="3934532"/>
            <a:ext cx="5257800" cy="5094514"/>
          </a:xfrm>
          <a:noFill/>
        </p:spPr>
        <p:txBody>
          <a:bodyPr vert="horz" lIns="91440" tIns="45720" rIns="91440" bIns="45720" rtlCol="0" anchor="ctr">
            <a:normAutofit/>
          </a:bodyPr>
          <a:lstStyle/>
          <a:p>
            <a:pPr algn="ctr" defTabSz="914400"/>
            <a:r>
              <a:rPr lang="en-US" sz="6100" kern="1200">
                <a:solidFill>
                  <a:srgbClr val="FFFFFF"/>
                </a:solidFill>
                <a:latin typeface="+mj-lt"/>
                <a:ea typeface="+mj-ea"/>
                <a:cs typeface="+mj-cs"/>
              </a:rPr>
              <a:t>Documentation</a:t>
            </a:r>
          </a:p>
          <a:p>
            <a:pPr algn="ctr" defTabSz="914400"/>
            <a:endParaRPr lang="en-US" sz="6100" kern="1200">
              <a:solidFill>
                <a:srgbClr val="FFFFFF"/>
              </a:solidFill>
              <a:latin typeface="+mj-lt"/>
              <a:ea typeface="+mj-ea"/>
              <a:cs typeface="+mj-cs"/>
            </a:endParaRPr>
          </a:p>
        </p:txBody>
      </p:sp>
      <p:pic>
        <p:nvPicPr>
          <p:cNvPr id="4" name="Content Placeholder 3" descr="A screenshot of a computer&#10;&#10;Description automatically generated">
            <a:extLst>
              <a:ext uri="{FF2B5EF4-FFF2-40B4-BE49-F238E27FC236}">
                <a16:creationId xmlns:a16="http://schemas.microsoft.com/office/drawing/2014/main" id="{12ED9CAA-2BD5-2A87-F888-89B8BB24EC23}"/>
              </a:ext>
            </a:extLst>
          </p:cNvPr>
          <p:cNvPicPr>
            <a:picLocks noGrp="1" noChangeAspect="1"/>
          </p:cNvPicPr>
          <p:nvPr>
            <p:ph idx="1"/>
          </p:nvPr>
        </p:nvPicPr>
        <p:blipFill>
          <a:blip r:embed="rId2"/>
          <a:srcRect l="5479" t="13194" r="7632" b="5555"/>
          <a:stretch/>
        </p:blipFill>
        <p:spPr>
          <a:xfrm>
            <a:off x="9554632" y="3289018"/>
            <a:ext cx="13561400" cy="7133305"/>
          </a:xfrm>
          <a:prstGeom prst="rect">
            <a:avLst/>
          </a:prstGeom>
        </p:spPr>
      </p:pic>
    </p:spTree>
    <p:extLst>
      <p:ext uri="{BB962C8B-B14F-4D97-AF65-F5344CB8AC3E}">
        <p14:creationId xmlns:p14="http://schemas.microsoft.com/office/powerpoint/2010/main" val="1810819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06070-F720-6E24-B762-187376DB7765}"/>
              </a:ext>
            </a:extLst>
          </p:cNvPr>
          <p:cNvSpPr>
            <a:spLocks noGrp="1"/>
          </p:cNvSpPr>
          <p:nvPr>
            <p:ph type="title"/>
          </p:nvPr>
        </p:nvSpPr>
        <p:spPr>
          <a:xfrm>
            <a:off x="1676400" y="11172514"/>
            <a:ext cx="13853406" cy="1608322"/>
          </a:xfrm>
        </p:spPr>
        <p:txBody>
          <a:bodyPr vert="horz" lIns="91440" tIns="45720" rIns="91440" bIns="45720" rtlCol="0" anchor="ctr">
            <a:normAutofit/>
          </a:bodyPr>
          <a:lstStyle/>
          <a:p>
            <a:pPr defTabSz="914400"/>
            <a:r>
              <a:rPr lang="en-US" sz="6400" cap="all">
                <a:solidFill>
                  <a:schemeClr val="tx1"/>
                </a:solidFill>
                <a:latin typeface="+mj-lt"/>
              </a:rPr>
              <a:t>Frontend Screen Shoots</a:t>
            </a:r>
            <a:endParaRPr lang="en-US" sz="6400">
              <a:solidFill>
                <a:schemeClr val="tx1"/>
              </a:solidFill>
              <a:latin typeface="+mj-lt"/>
            </a:endParaRPr>
          </a:p>
          <a:p>
            <a:pPr defTabSz="914400"/>
            <a:endParaRPr lang="en-US" sz="6400" cap="all">
              <a:solidFill>
                <a:schemeClr val="tx1"/>
              </a:solidFill>
              <a:latin typeface="+mj-lt"/>
            </a:endParaRPr>
          </a:p>
        </p:txBody>
      </p:sp>
      <p:sp>
        <p:nvSpPr>
          <p:cNvPr id="5" name="TextBox 4">
            <a:extLst>
              <a:ext uri="{FF2B5EF4-FFF2-40B4-BE49-F238E27FC236}">
                <a16:creationId xmlns:a16="http://schemas.microsoft.com/office/drawing/2014/main" id="{45BAC7EA-9739-99EA-7364-223F675D1FE0}"/>
              </a:ext>
            </a:extLst>
          </p:cNvPr>
          <p:cNvSpPr txBox="1"/>
          <p:nvPr/>
        </p:nvSpPr>
        <p:spPr>
          <a:xfrm>
            <a:off x="13904843" y="10654411"/>
            <a:ext cx="7177790" cy="160832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r" defTabSz="914400">
              <a:lnSpc>
                <a:spcPct val="90000"/>
              </a:lnSpc>
              <a:spcBef>
                <a:spcPts val="1000"/>
              </a:spcBef>
            </a:pPr>
            <a:r>
              <a:rPr lang="en-US" sz="4800" b="1" dirty="0"/>
              <a:t>Home Page</a:t>
            </a:r>
            <a:endParaRPr lang="en-US" sz="4800" b="1" dirty="0">
              <a:cs typeface="Calibri"/>
            </a:endParaRPr>
          </a:p>
        </p:txBody>
      </p:sp>
      <p:pic>
        <p:nvPicPr>
          <p:cNvPr id="4" name="Content Placeholder 3" descr="A screenshot of a computer&#10;&#10;Description automatically generated">
            <a:extLst>
              <a:ext uri="{FF2B5EF4-FFF2-40B4-BE49-F238E27FC236}">
                <a16:creationId xmlns:a16="http://schemas.microsoft.com/office/drawing/2014/main" id="{6E23167B-AD18-A4EE-7D89-C6475CF1B28B}"/>
              </a:ext>
            </a:extLst>
          </p:cNvPr>
          <p:cNvPicPr>
            <a:picLocks noGrp="1" noChangeAspect="1"/>
          </p:cNvPicPr>
          <p:nvPr>
            <p:ph idx="1"/>
          </p:nvPr>
        </p:nvPicPr>
        <p:blipFill>
          <a:blip r:embed="rId2"/>
          <a:srcRect t="23010"/>
          <a:stretch/>
        </p:blipFill>
        <p:spPr>
          <a:xfrm>
            <a:off x="20" y="10"/>
            <a:ext cx="24383980" cy="10559876"/>
          </a:xfrm>
          <a:prstGeom prst="rect">
            <a:avLst/>
          </a:prstGeom>
        </p:spPr>
      </p:pic>
      <p:grpSp>
        <p:nvGrpSpPr>
          <p:cNvPr id="35" name="Group 34">
            <a:extLst>
              <a:ext uri="{FF2B5EF4-FFF2-40B4-BE49-F238E27FC236}">
                <a16:creationId xmlns:a16="http://schemas.microsoft.com/office/drawing/2014/main" id="{0E76F6F3-F5F0-B26D-1B63-73AD0299B7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050" y="10387036"/>
            <a:ext cx="24414400" cy="246726"/>
            <a:chOff x="-5025" y="6737718"/>
            <a:chExt cx="12207200" cy="123363"/>
          </a:xfrm>
        </p:grpSpPr>
        <p:sp>
          <p:nvSpPr>
            <p:cNvPr id="32" name="Rectangle 31">
              <a:extLst>
                <a:ext uri="{FF2B5EF4-FFF2-40B4-BE49-F238E27FC236}">
                  <a16:creationId xmlns:a16="http://schemas.microsoft.com/office/drawing/2014/main" id="{ABC84BA2-BCC1-89D4-5592-8B2364E6B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9C4FA24-7C12-A16B-31C2-891750171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33137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03504"/>
            <a:ext cx="24384000" cy="14731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A5255F-59A1-C744-50C3-DFBA8316813A}"/>
              </a:ext>
            </a:extLst>
          </p:cNvPr>
          <p:cNvSpPr>
            <a:spLocks noGrp="1"/>
          </p:cNvSpPr>
          <p:nvPr>
            <p:ph type="title"/>
          </p:nvPr>
        </p:nvSpPr>
        <p:spPr>
          <a:xfrm>
            <a:off x="1113064" y="1286934"/>
            <a:ext cx="22421850" cy="1489672"/>
          </a:xfrm>
        </p:spPr>
        <p:txBody>
          <a:bodyPr vert="horz" lIns="91440" tIns="45720" rIns="91440" bIns="45720" rtlCol="0" anchor="ctr">
            <a:normAutofit/>
          </a:bodyPr>
          <a:lstStyle/>
          <a:p>
            <a:pPr algn="ctr" defTabSz="914400"/>
            <a:r>
              <a:rPr lang="en-US" sz="6400" kern="1200">
                <a:solidFill>
                  <a:schemeClr val="bg1"/>
                </a:solidFill>
                <a:latin typeface="+mj-lt"/>
                <a:ea typeface="+mj-ea"/>
                <a:cs typeface="+mj-cs"/>
              </a:rPr>
              <a:t>Deploying the Project</a:t>
            </a:r>
          </a:p>
        </p:txBody>
      </p:sp>
      <p:pic>
        <p:nvPicPr>
          <p:cNvPr id="4" name="Content Placeholder 3" descr="A screenshot of a computer&#10;&#10;Description automatically generated">
            <a:extLst>
              <a:ext uri="{FF2B5EF4-FFF2-40B4-BE49-F238E27FC236}">
                <a16:creationId xmlns:a16="http://schemas.microsoft.com/office/drawing/2014/main" id="{3CB43231-2B9D-A63A-604B-C498D9B8343E}"/>
              </a:ext>
            </a:extLst>
          </p:cNvPr>
          <p:cNvPicPr>
            <a:picLocks noGrp="1" noChangeAspect="1"/>
          </p:cNvPicPr>
          <p:nvPr>
            <p:ph idx="1"/>
          </p:nvPr>
        </p:nvPicPr>
        <p:blipFill>
          <a:blip r:embed="rId2"/>
          <a:stretch>
            <a:fillRect/>
          </a:stretch>
        </p:blipFill>
        <p:spPr>
          <a:xfrm>
            <a:off x="11409388" y="2761699"/>
            <a:ext cx="12456758" cy="8788398"/>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7ED5B7C5-1FB9-89FD-D020-642592045391}"/>
              </a:ext>
            </a:extLst>
          </p:cNvPr>
          <p:cNvPicPr>
            <a:picLocks noChangeAspect="1"/>
          </p:cNvPicPr>
          <p:nvPr/>
        </p:nvPicPr>
        <p:blipFill>
          <a:blip r:embed="rId3"/>
          <a:stretch>
            <a:fillRect/>
          </a:stretch>
        </p:blipFill>
        <p:spPr>
          <a:xfrm>
            <a:off x="-22619" y="2770933"/>
            <a:ext cx="11568114" cy="8784133"/>
          </a:xfrm>
          <a:prstGeom prst="rect">
            <a:avLst/>
          </a:prstGeom>
        </p:spPr>
      </p:pic>
    </p:spTree>
    <p:extLst>
      <p:ext uri="{BB962C8B-B14F-4D97-AF65-F5344CB8AC3E}">
        <p14:creationId xmlns:p14="http://schemas.microsoft.com/office/powerpoint/2010/main" val="40694567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128</TotalTime>
  <Words>0</Words>
  <Application>Microsoft Office PowerPoint</Application>
  <PresentationFormat>Custom</PresentationFormat>
  <Paragraphs>0</Paragraphs>
  <Slides>15</Slides>
  <Notes>0</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Graduation Project Management System</vt:lpstr>
      <vt:lpstr>PowerPoint Presentation</vt:lpstr>
      <vt:lpstr>AGENDA</vt:lpstr>
      <vt:lpstr>Why GPMS ? </vt:lpstr>
      <vt:lpstr>What GPMS</vt:lpstr>
      <vt:lpstr>PowerPoint Presentation</vt:lpstr>
      <vt:lpstr>Documentation </vt:lpstr>
      <vt:lpstr>Frontend Screen Shoots </vt:lpstr>
      <vt:lpstr>Deploying the Project</vt:lpstr>
      <vt:lpstr>Choose Project </vt:lpstr>
      <vt:lpstr>Dash Board Add Project</vt:lpstr>
      <vt:lpstr>Add Project Screen shoots</vt:lpstr>
      <vt:lpstr>Gantt chart for project</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MainTitle</dc:title>
  <dc:creator>ibrahem eldafrawy</dc:creator>
  <cp:lastModifiedBy>Mustafa ElNainay</cp:lastModifiedBy>
  <cp:revision>256</cp:revision>
  <dcterms:created xsi:type="dcterms:W3CDTF">2024-02-12T07:53:43Z</dcterms:created>
  <dcterms:modified xsi:type="dcterms:W3CDTF">2024-10-15T11:47:34Z</dcterms:modified>
</cp:coreProperties>
</file>